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C833-1637-4188-A313-E6C52A848F2B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69CFE-FAD9-43B6-A7BF-102F054F740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ineken.com/nl/Campagnes/The-Inven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ilymotion.com/video/x6uaje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3168352"/>
          </a:xfrm>
        </p:spPr>
        <p:txBody>
          <a:bodyPr>
            <a:normAutofit/>
          </a:bodyPr>
          <a:lstStyle/>
          <a:p>
            <a:r>
              <a:rPr lang="nl-NL" dirty="0" smtClean="0"/>
              <a:t>Hoofdstuk </a:t>
            </a:r>
            <a:r>
              <a:rPr lang="nl-NL" dirty="0"/>
              <a:t>9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‘Leven in een massasamenleving’</a:t>
            </a:r>
            <a:br>
              <a:rPr lang="nl-NL" dirty="0" smtClean="0"/>
            </a:br>
            <a:r>
              <a:rPr lang="nl-NL" dirty="0" smtClean="0"/>
              <a:t>Tijdvak 9 </a:t>
            </a:r>
            <a:br>
              <a:rPr lang="nl-NL" dirty="0" smtClean="0"/>
            </a:br>
            <a:r>
              <a:rPr lang="nl-NL" dirty="0" smtClean="0"/>
              <a:t>‘de tijd van wereldoorlogen’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368152"/>
          </a:xfrm>
        </p:spPr>
        <p:txBody>
          <a:bodyPr/>
          <a:lstStyle/>
          <a:p>
            <a:r>
              <a:rPr lang="nl-NL" dirty="0" smtClean="0"/>
              <a:t>Paragraaf </a:t>
            </a:r>
            <a:r>
              <a:rPr lang="nl-NL" dirty="0"/>
              <a:t>9</a:t>
            </a:r>
            <a:r>
              <a:rPr lang="nl-NL" dirty="0" smtClean="0"/>
              <a:t>.1</a:t>
            </a:r>
          </a:p>
          <a:p>
            <a:r>
              <a:rPr lang="nl-NL" dirty="0" smtClean="0"/>
              <a:t>Een moderne wereld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Kenmerkende aspecten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industriële revolutie die in de westerse wereld de basis legde voor een </a:t>
            </a:r>
            <a:r>
              <a:rPr lang="nl-NL" b="1" dirty="0" smtClean="0">
                <a:solidFill>
                  <a:srgbClr val="FF0000"/>
                </a:solidFill>
              </a:rPr>
              <a:t>industriële samenleving. </a:t>
            </a:r>
          </a:p>
          <a:p>
            <a:r>
              <a:rPr lang="nl-NL" b="1" dirty="0" smtClean="0">
                <a:solidFill>
                  <a:srgbClr val="FF0000"/>
                </a:solidFill>
              </a:rPr>
              <a:t>De rol van moderne propaganda- en communicatiemiddelen </a:t>
            </a:r>
            <a:r>
              <a:rPr lang="nl-NL" dirty="0" smtClean="0"/>
              <a:t>en vormen van </a:t>
            </a:r>
            <a:r>
              <a:rPr lang="nl-NL" b="1" dirty="0" smtClean="0">
                <a:solidFill>
                  <a:srgbClr val="FF0000"/>
                </a:solidFill>
              </a:rPr>
              <a:t>massaorganisatie. 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153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1900: een nieuw tijdperk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‘</a:t>
            </a:r>
            <a:r>
              <a:rPr lang="nl-NL" sz="2800" i="1" dirty="0" smtClean="0"/>
              <a:t>Aangekondigd tijdens de wereldtentoonstelling 1900’</a:t>
            </a:r>
          </a:p>
          <a:p>
            <a:pPr>
              <a:buNone/>
            </a:pPr>
            <a:r>
              <a:rPr lang="nl-NL" sz="2800" dirty="0" smtClean="0"/>
              <a:t>Drie </a:t>
            </a:r>
            <a:r>
              <a:rPr lang="nl-NL" sz="2800" u="sng" dirty="0" smtClean="0"/>
              <a:t>ontwikkelingen:</a:t>
            </a:r>
            <a:r>
              <a:rPr lang="nl-NL" sz="2800" dirty="0" smtClean="0"/>
              <a:t> </a:t>
            </a:r>
          </a:p>
          <a:p>
            <a:pPr>
              <a:buFontTx/>
              <a:buChar char="-"/>
            </a:pPr>
            <a:r>
              <a:rPr lang="nl-NL" sz="2800" dirty="0" smtClean="0"/>
              <a:t>Veel mensen, met name in steden (urbanisatie/verstedelijking)</a:t>
            </a:r>
          </a:p>
          <a:p>
            <a:pPr>
              <a:buFontTx/>
              <a:buChar char="-"/>
            </a:pPr>
            <a:r>
              <a:rPr lang="nl-NL" sz="2800" dirty="0" smtClean="0"/>
              <a:t>Infrastructuur ++</a:t>
            </a:r>
          </a:p>
          <a:p>
            <a:pPr>
              <a:buFontTx/>
              <a:buChar char="-"/>
            </a:pPr>
            <a:r>
              <a:rPr lang="nl-NL" sz="2800" dirty="0" smtClean="0"/>
              <a:t>Communicatiemiddelen ++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	</a:t>
            </a:r>
            <a:r>
              <a:rPr lang="nl-NL" sz="2800" i="1" dirty="0" smtClean="0"/>
              <a:t>Door deze </a:t>
            </a:r>
            <a:r>
              <a:rPr lang="nl-NL" sz="2800" i="1" u="sng" dirty="0" smtClean="0"/>
              <a:t>ontwikkelingen </a:t>
            </a:r>
            <a:r>
              <a:rPr lang="nl-NL" sz="2800" i="1" dirty="0" smtClean="0"/>
              <a:t>veranderde de </a:t>
            </a:r>
            <a:r>
              <a:rPr lang="nl-NL" sz="2800" i="1" u="sng" dirty="0" smtClean="0"/>
              <a:t>samenleving </a:t>
            </a:r>
            <a:r>
              <a:rPr lang="nl-NL" sz="2800" i="1" dirty="0" smtClean="0"/>
              <a:t>in West-Europa + VS zeer ingrijpend, met name in steden</a:t>
            </a:r>
            <a:endParaRPr lang="nl-NL" sz="2800" i="1" dirty="0"/>
          </a:p>
        </p:txBody>
      </p:sp>
      <p:sp>
        <p:nvSpPr>
          <p:cNvPr id="4" name="Rechteraccolade 3"/>
          <p:cNvSpPr/>
          <p:nvPr/>
        </p:nvSpPr>
        <p:spPr>
          <a:xfrm rot="5400000">
            <a:off x="2951820" y="2096852"/>
            <a:ext cx="648072" cy="5472608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Wolkvormige toelichting 4"/>
          <p:cNvSpPr/>
          <p:nvPr/>
        </p:nvSpPr>
        <p:spPr>
          <a:xfrm>
            <a:off x="6228184" y="2708920"/>
            <a:ext cx="2304256" cy="194421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Economie, cultuur, politiek, sociale omgang enz</a:t>
            </a:r>
            <a:r>
              <a:rPr lang="nl-NL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hthoek 5"/>
          <p:cNvSpPr/>
          <p:nvPr/>
        </p:nvSpPr>
        <p:spPr>
          <a:xfrm>
            <a:off x="179512" y="615628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https://www.heineken.com/nl/Campagnes/The-Invention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Industriële revolutie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industriële revolutie: 1750 (Engeland) – 1875</a:t>
            </a:r>
          </a:p>
          <a:p>
            <a:pPr lvl="1"/>
            <a:r>
              <a:rPr lang="nl-NL" dirty="0" smtClean="0"/>
              <a:t>Huisnijverheid wordt </a:t>
            </a:r>
            <a:r>
              <a:rPr lang="nl-NL" dirty="0"/>
              <a:t>f</a:t>
            </a:r>
            <a:r>
              <a:rPr lang="nl-NL" dirty="0" smtClean="0"/>
              <a:t>abriekssysteem (veel arbeiders in één ruimte)</a:t>
            </a:r>
          </a:p>
          <a:p>
            <a:pPr lvl="1"/>
            <a:r>
              <a:rPr lang="nl-NL" dirty="0" smtClean="0"/>
              <a:t>Machinaal werken: stoommachines</a:t>
            </a:r>
          </a:p>
          <a:p>
            <a:pPr lvl="1"/>
            <a:r>
              <a:rPr lang="nl-NL" dirty="0" smtClean="0"/>
              <a:t>Smeed- en gietijzer</a:t>
            </a:r>
          </a:p>
          <a:p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industriële revolutie: 1875 – 1945(?)</a:t>
            </a:r>
          </a:p>
          <a:p>
            <a:pPr lvl="1"/>
            <a:r>
              <a:rPr lang="nl-NL" dirty="0" smtClean="0"/>
              <a:t>Elektriciteit</a:t>
            </a:r>
          </a:p>
          <a:p>
            <a:pPr lvl="1"/>
            <a:r>
              <a:rPr lang="nl-NL" dirty="0" smtClean="0"/>
              <a:t>Staal</a:t>
            </a:r>
          </a:p>
          <a:p>
            <a:pPr lvl="1"/>
            <a:r>
              <a:rPr lang="nl-NL" dirty="0" smtClean="0"/>
              <a:t>Nieuwe industrieën (chemisch en elektronische)</a:t>
            </a:r>
            <a:endParaRPr lang="nl-NL" dirty="0"/>
          </a:p>
        </p:txBody>
      </p:sp>
      <p:sp>
        <p:nvSpPr>
          <p:cNvPr id="4" name="Wolkvormige toelichting 3"/>
          <p:cNvSpPr/>
          <p:nvPr/>
        </p:nvSpPr>
        <p:spPr>
          <a:xfrm>
            <a:off x="5724128" y="2420888"/>
            <a:ext cx="3059832" cy="3600400"/>
          </a:xfrm>
          <a:prstGeom prst="cloudCallout">
            <a:avLst>
              <a:gd name="adj1" fmla="val -148322"/>
              <a:gd name="adj2" fmla="val -87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Industrie verandert het dagelijks leven van mensen,  hoe meer nieuwe technieken, hoe meer veranderingen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Nieuwe infrastructuur + communicatiemiddelen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i="1" dirty="0" smtClean="0"/>
              <a:t>= </a:t>
            </a:r>
            <a:r>
              <a:rPr lang="nl-NL" i="1" dirty="0" smtClean="0"/>
              <a:t>de wereld meer </a:t>
            </a:r>
            <a:r>
              <a:rPr lang="nl-NL" i="1" smtClean="0"/>
              <a:t>in handbereik</a:t>
            </a:r>
            <a:endParaRPr lang="nl-NL" i="1" dirty="0" smtClean="0"/>
          </a:p>
          <a:p>
            <a:pPr>
              <a:buNone/>
            </a:pPr>
            <a:endParaRPr lang="nl-NL" i="1" dirty="0"/>
          </a:p>
          <a:p>
            <a:pPr>
              <a:buFont typeface="Arial" charset="0"/>
              <a:buChar char="•"/>
            </a:pPr>
            <a:r>
              <a:rPr lang="nl-NL" i="1" dirty="0" smtClean="0"/>
              <a:t>Mensen kunnen snel van A naar B door </a:t>
            </a:r>
            <a:r>
              <a:rPr lang="nl-NL" b="1" i="1" dirty="0" smtClean="0"/>
              <a:t>verbeterde infrastructuur</a:t>
            </a:r>
            <a:r>
              <a:rPr lang="nl-NL" i="1" dirty="0" smtClean="0"/>
              <a:t>: kennisname van andere culturen, ontwikkelingen, ideeën enz. </a:t>
            </a:r>
          </a:p>
          <a:p>
            <a:pPr>
              <a:buFont typeface="Arial" charset="0"/>
              <a:buChar char="•"/>
            </a:pPr>
            <a:r>
              <a:rPr lang="nl-NL" i="1" dirty="0" smtClean="0"/>
              <a:t>Mensen luisteren </a:t>
            </a:r>
            <a:r>
              <a:rPr lang="nl-NL" b="1" i="1" dirty="0" smtClean="0"/>
              <a:t>radio</a:t>
            </a:r>
            <a:r>
              <a:rPr lang="nl-NL" i="1" dirty="0" smtClean="0"/>
              <a:t> en kijken in </a:t>
            </a:r>
            <a:r>
              <a:rPr lang="nl-NL" b="1" i="1" dirty="0" smtClean="0"/>
              <a:t>bioscopen</a:t>
            </a:r>
            <a:r>
              <a:rPr lang="nl-NL" i="1" dirty="0" smtClean="0"/>
              <a:t>: ze komen in aanraking met andere culturen, ontwikkelingen, ideeën enz. </a:t>
            </a:r>
            <a:endParaRPr lang="nl-NL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Maar… alles heeft een keerzijde: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nl-NL" u="sng" dirty="0" smtClean="0"/>
              <a:t>Nieuwe technieken / industrieën </a:t>
            </a:r>
            <a:r>
              <a:rPr lang="nl-NL" dirty="0" smtClean="0">
                <a:sym typeface="Wingdings" pitchFamily="2" charset="2"/>
              </a:rPr>
              <a:t> </a:t>
            </a:r>
            <a:r>
              <a:rPr lang="nl-NL" u="sng" dirty="0" smtClean="0">
                <a:sym typeface="Wingdings" pitchFamily="2" charset="2"/>
              </a:rPr>
              <a:t>rivaliteit </a:t>
            </a:r>
            <a:r>
              <a:rPr lang="nl-NL" dirty="0" smtClean="0">
                <a:sym typeface="Wingdings" pitchFamily="2" charset="2"/>
              </a:rPr>
              <a:t>(ik kan beter (nationalisme), ik wil meer)  </a:t>
            </a:r>
            <a:r>
              <a:rPr lang="nl-NL" sz="4000" b="1" dirty="0" smtClean="0">
                <a:sym typeface="Wingdings" pitchFamily="2" charset="2"/>
              </a:rPr>
              <a:t>nieuwe wapens </a:t>
            </a:r>
            <a:r>
              <a:rPr lang="nl-NL" sz="2400" i="1" dirty="0" smtClean="0">
                <a:sym typeface="Wingdings" pitchFamily="2" charset="2"/>
              </a:rPr>
              <a:t>(denk hierbij aan de concurrentiestrijd die DU aanging met ENG)</a:t>
            </a:r>
          </a:p>
          <a:p>
            <a:r>
              <a:rPr lang="nl-NL" b="1" u="sng" dirty="0" smtClean="0">
                <a:solidFill>
                  <a:srgbClr val="FF0000"/>
                </a:solidFill>
                <a:sym typeface="Wingdings" pitchFamily="2" charset="2"/>
              </a:rPr>
              <a:t>Nieuwe communicatiemiddelen </a:t>
            </a:r>
            <a:r>
              <a:rPr lang="nl-NL" dirty="0" smtClean="0">
                <a:sym typeface="Wingdings" pitchFamily="2" charset="2"/>
              </a:rPr>
              <a:t> politieke partijen + regeringen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nl-NL" b="1" u="sng" dirty="0" smtClean="0">
                <a:solidFill>
                  <a:srgbClr val="FF0000"/>
                </a:solidFill>
                <a:sym typeface="Wingdings" pitchFamily="2" charset="2"/>
              </a:rPr>
              <a:t>propaganda</a:t>
            </a:r>
            <a:r>
              <a:rPr lang="nl-NL" dirty="0" smtClean="0">
                <a:sym typeface="Wingdings" pitchFamily="2" charset="2"/>
              </a:rPr>
              <a:t> (de publieke opinie beïnvloeden)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nl-NL" b="1" dirty="0" smtClean="0">
                <a:solidFill>
                  <a:srgbClr val="FF0000"/>
                </a:solidFill>
                <a:sym typeface="Wingdings" pitchFamily="2" charset="2"/>
              </a:rPr>
              <a:t>Massaorganisatie </a:t>
            </a:r>
          </a:p>
          <a:p>
            <a:pPr>
              <a:buNone/>
            </a:pPr>
            <a:endParaRPr lang="nl-NL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Opdracht: uitleggen waarom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Kijk naar: 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www.dailymotion.com/video/x6uajey</a:t>
            </a:r>
            <a:r>
              <a:rPr lang="nl-NL" dirty="0" smtClean="0"/>
              <a:t> (fragment uit de film </a:t>
            </a:r>
            <a:r>
              <a:rPr lang="nl-NL" dirty="0" err="1" smtClean="0"/>
              <a:t>Triumph</a:t>
            </a:r>
            <a:r>
              <a:rPr lang="nl-NL" dirty="0" smtClean="0"/>
              <a:t> des willens (</a:t>
            </a:r>
            <a:r>
              <a:rPr lang="nl-NL" dirty="0" err="1" smtClean="0"/>
              <a:t>triomph</a:t>
            </a:r>
            <a:r>
              <a:rPr lang="nl-NL" dirty="0" smtClean="0"/>
              <a:t> / overwinning van de wil) uit 1935. </a:t>
            </a:r>
          </a:p>
          <a:p>
            <a:pPr marL="0" indent="0">
              <a:buNone/>
            </a:pPr>
            <a:r>
              <a:rPr lang="nl-NL" dirty="0" smtClean="0"/>
              <a:t>Leg uit wat dit te maken heeft met: </a:t>
            </a:r>
          </a:p>
          <a:p>
            <a:r>
              <a:rPr lang="nl-NL" dirty="0" smtClean="0"/>
              <a:t>Moderne communicatiemiddelen</a:t>
            </a:r>
          </a:p>
          <a:p>
            <a:r>
              <a:rPr lang="nl-NL" dirty="0" smtClean="0"/>
              <a:t>Propaganda</a:t>
            </a:r>
          </a:p>
          <a:p>
            <a:r>
              <a:rPr lang="nl-NL" dirty="0" smtClean="0"/>
              <a:t>Vormen van massaorganisatie</a:t>
            </a:r>
          </a:p>
        </p:txBody>
      </p:sp>
    </p:spTree>
    <p:extLst>
      <p:ext uri="{BB962C8B-B14F-4D97-AF65-F5344CB8AC3E}">
        <p14:creationId xmlns:p14="http://schemas.microsoft.com/office/powerpoint/2010/main" val="6857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291</Words>
  <Application>Microsoft Office PowerPoint</Application>
  <PresentationFormat>Diavoorstelling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Office-thema</vt:lpstr>
      <vt:lpstr>Hoofdstuk 9 ‘Leven in een massasamenleving’ Tijdvak 9  ‘de tijd van wereldoorlogen’</vt:lpstr>
      <vt:lpstr>Kenmerkende aspecten</vt:lpstr>
      <vt:lpstr>1900: een nieuw tijdperk</vt:lpstr>
      <vt:lpstr>Industriële revolutie</vt:lpstr>
      <vt:lpstr>Nieuwe infrastructuur + communicatiemiddelen</vt:lpstr>
      <vt:lpstr>Maar… alles heeft een keerzijde:</vt:lpstr>
      <vt:lpstr>Opdracht: uitleggen waarom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Tijdvak 9 ‘de tijd van wereldoorlogen’</dc:title>
  <dc:creator>Kristel Biemans</dc:creator>
  <cp:lastModifiedBy>Kristel Biemans</cp:lastModifiedBy>
  <cp:revision>15</cp:revision>
  <dcterms:created xsi:type="dcterms:W3CDTF">2014-09-01T08:27:13Z</dcterms:created>
  <dcterms:modified xsi:type="dcterms:W3CDTF">2021-06-28T09:27:08Z</dcterms:modified>
</cp:coreProperties>
</file>